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"/>
  </p:notesMasterIdLst>
  <p:sldIdLst>
    <p:sldId id="275" r:id="rId2"/>
    <p:sldId id="269" r:id="rId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2"/>
  </p:normalViewPr>
  <p:slideViewPr>
    <p:cSldViewPr snapToGrid="0" snapToObjects="1">
      <p:cViewPr varScale="1">
        <p:scale>
          <a:sx n="95" d="100"/>
          <a:sy n="95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261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ctrTitle"/>
          </p:nvPr>
        </p:nvSpPr>
        <p:spPr>
          <a:xfrm>
            <a:off x="226032" y="16156"/>
            <a:ext cx="11568702" cy="72946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38100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6000"/>
              <a:buFont typeface="Calibri"/>
              <a:buNone/>
            </a:pPr>
            <a:r>
              <a:rPr lang="en-US" sz="4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Teacher </a:t>
            </a:r>
            <a:r>
              <a:rPr lang="mr-IN" sz="4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</a:t>
            </a:r>
            <a:r>
              <a:rPr lang="en-US" sz="4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0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Prabhupad</a:t>
            </a:r>
            <a:r>
              <a:rPr lang="en-US" sz="4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(1896-1977)</a:t>
            </a:r>
            <a:endParaRPr lang="en-US"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Shape 18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846" y="639458"/>
            <a:ext cx="3485923" cy="52639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1111" y="639459"/>
            <a:ext cx="4837693" cy="32057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257" y="3845236"/>
            <a:ext cx="4495399" cy="301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623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/>
            </a:gs>
            <a:gs pos="74000">
              <a:srgbClr val="B3D1EC"/>
            </a:gs>
            <a:gs pos="83000">
              <a:srgbClr val="B3D1EC"/>
            </a:gs>
            <a:gs pos="100000">
              <a:srgbClr val="CCE0F2"/>
            </a:gs>
          </a:gsLst>
          <a:lin ang="5400000" scaled="0"/>
        </a:gra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ctrTitle"/>
          </p:nvPr>
        </p:nvSpPr>
        <p:spPr>
          <a:xfrm>
            <a:off x="1446836" y="439836"/>
            <a:ext cx="9387068" cy="104455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38100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6000"/>
              <a:buFont typeface="Calibri"/>
              <a:buNone/>
            </a:pPr>
            <a:r>
              <a:rPr lang="en-US"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Mantra</a:t>
            </a:r>
          </a:p>
        </p:txBody>
      </p:sp>
      <p:pic>
        <p:nvPicPr>
          <p:cNvPr id="187" name="Shape 1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48314" y="1626241"/>
            <a:ext cx="6327494" cy="474562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Shape 18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11</Words>
  <Application>Microsoft Macintosh PowerPoint</Application>
  <PresentationFormat>Widescreen</PresentationFormat>
  <Paragraphs>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Calibri</vt:lpstr>
      <vt:lpstr>Arial</vt:lpstr>
      <vt:lpstr>Office Theme</vt:lpstr>
      <vt:lpstr>Our Teacher – Prabhupad (1896-1977)</vt:lpstr>
      <vt:lpstr>The Mantra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 Austin Bhakti Yoga Club</dc:title>
  <cp:lastModifiedBy>Sivakumar, Girish (GE Transportation)</cp:lastModifiedBy>
  <cp:revision>14</cp:revision>
  <dcterms:modified xsi:type="dcterms:W3CDTF">2017-12-07T01:34:08Z</dcterms:modified>
</cp:coreProperties>
</file>